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3"/>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10" r:id="rId9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7/8/2024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7/8/2024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7/8/2024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9855</Words>
  <Application>Microsoft Office PowerPoint</Application>
  <PresentationFormat>On-screen Show (4:3)</PresentationFormat>
  <Paragraphs>713</Paragraphs>
  <Slides>91</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04"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74</cp:revision>
  <dcterms:created xsi:type="dcterms:W3CDTF">2024-06-13T16:15:46Z</dcterms:created>
  <dcterms:modified xsi:type="dcterms:W3CDTF">2024-07-08T04:53:30Z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